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6"/>
    <p:sldMasterId id="2147484445" r:id="rId7"/>
  </p:sldMasterIdLst>
  <p:notesMasterIdLst>
    <p:notesMasterId r:id="rId11"/>
  </p:notesMasterIdLst>
  <p:handoutMasterIdLst>
    <p:handoutMasterId r:id="rId12"/>
  </p:handoutMasterIdLst>
  <p:sldIdLst>
    <p:sldId id="296" r:id="rId8"/>
    <p:sldId id="868" r:id="rId9"/>
    <p:sldId id="869" r:id="rId10"/>
  </p:sldIdLst>
  <p:sldSz cx="9144000" cy="6858000" type="screen4x3"/>
  <p:notesSz cx="7010400" cy="9236075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ll Noel" initials="BN" lastIdx="1" clrIdx="0"/>
  <p:cmAuthor id="1" name="Windows User" initials="W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9539"/>
    <a:srgbClr val="FFFF66"/>
    <a:srgbClr val="4AA66C"/>
    <a:srgbClr val="7E8084"/>
    <a:srgbClr val="D5D5D6"/>
    <a:srgbClr val="0087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595" autoAdjust="0"/>
    <p:restoredTop sz="94427" autoAdjust="0"/>
  </p:normalViewPr>
  <p:slideViewPr>
    <p:cSldViewPr>
      <p:cViewPr varScale="1">
        <p:scale>
          <a:sx n="92" d="100"/>
          <a:sy n="92" d="100"/>
        </p:scale>
        <p:origin x="62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5D6678-8F1F-45B7-8CC3-EB9EB614A046}" type="datetime1">
              <a:rPr lang="en-US"/>
              <a:pPr/>
              <a:t>11/2/2016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94AFAF-9CF3-4963-8572-10CA6A4CD7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368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7C8169-F869-43F5-8804-58004BAF9F03}" type="datetime1">
              <a:rPr lang="en-US"/>
              <a:pPr/>
              <a:t>11/2/2016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B54C00-20FA-43DD-9D8C-9B8A54BE605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419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lide-titl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981200"/>
            <a:ext cx="5943600" cy="914400"/>
          </a:xfrm>
          <a:noFill/>
          <a:ln w="9525" algn="ctr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b="0" i="0" dirty="0">
                <a:solidFill>
                  <a:srgbClr val="439539"/>
                </a:solidFill>
                <a:latin typeface="+mn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" y="2819400"/>
            <a:ext cx="6400800" cy="533400"/>
          </a:xfrm>
          <a:noFill/>
          <a:ln w="9525" algn="ctr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 lang="en-US" sz="2000" b="0" i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Interstate-Regular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67244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lide-tit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3457575"/>
            <a:ext cx="9144000" cy="3400425"/>
          </a:xfrm>
          <a:prstGeom prst="rect">
            <a:avLst/>
          </a:prstGeom>
          <a:solidFill>
            <a:srgbClr val="7E8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0"/>
            <a:ext cx="5943600" cy="914400"/>
          </a:xfrm>
          <a:noFill/>
          <a:ln w="9525" algn="ctr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b="0" i="0" dirty="0">
                <a:solidFill>
                  <a:srgbClr val="7E8084"/>
                </a:solidFill>
                <a:latin typeface="+mj-lt"/>
                <a:ea typeface="+mj-ea"/>
                <a:cs typeface="Interstate-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3524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14375" y="1290638"/>
            <a:ext cx="7924800" cy="45339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796783"/>
      </p:ext>
    </p:extLst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8331119"/>
      </p:ext>
    </p:extLst>
  </p:cSld>
  <p:clrMapOvr>
    <a:masterClrMapping/>
  </p:clrMapOvr>
  <p:transition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36237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lide-divider1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362200"/>
            <a:ext cx="6548437" cy="685800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  <a:latin typeface="+mj-lt"/>
                <a:cs typeface="Interstate-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971800"/>
            <a:ext cx="6400800" cy="476249"/>
          </a:xfr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buFont typeface="Wingdings 2" pitchFamily="18" charset="2"/>
              <a:buNone/>
              <a:defRPr sz="2400" b="0">
                <a:solidFill>
                  <a:schemeClr val="bg1"/>
                </a:solidFill>
                <a:latin typeface="+mn-lt"/>
                <a:cs typeface="Interstate-Light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1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lide-titl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3457575"/>
            <a:ext cx="9144000" cy="3400425"/>
          </a:xfrm>
          <a:prstGeom prst="rect">
            <a:avLst/>
          </a:prstGeom>
          <a:solidFill>
            <a:srgbClr val="7E8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0"/>
            <a:ext cx="5943600" cy="914400"/>
          </a:xfrm>
          <a:noFill/>
          <a:ln w="9525" algn="ctr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b="0" i="0" dirty="0">
                <a:solidFill>
                  <a:srgbClr val="7E8084"/>
                </a:solidFill>
                <a:latin typeface="+mj-lt"/>
                <a:ea typeface="+mj-ea"/>
                <a:cs typeface="Interstate-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923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14375" y="1290638"/>
            <a:ext cx="7924800" cy="45339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416174"/>
      </p:ext>
    </p:extLst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77605"/>
      </p:ext>
    </p:extLst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3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lide-divider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362200"/>
            <a:ext cx="6548437" cy="685800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  <a:latin typeface="+mj-lt"/>
                <a:cs typeface="Interstate-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971800"/>
            <a:ext cx="6400800" cy="476249"/>
          </a:xfr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buFont typeface="Wingdings 2" pitchFamily="18" charset="2"/>
              <a:buNone/>
              <a:defRPr sz="2400" b="0">
                <a:solidFill>
                  <a:schemeClr val="bg1"/>
                </a:solidFill>
                <a:latin typeface="+mn-lt"/>
                <a:cs typeface="Interstate-Light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9171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lide-tit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981200"/>
            <a:ext cx="5943600" cy="914400"/>
          </a:xfrm>
          <a:noFill/>
          <a:ln w="9525" algn="ctr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b="0" i="0" dirty="0">
                <a:solidFill>
                  <a:srgbClr val="439539"/>
                </a:solidFill>
                <a:latin typeface="+mn-lt"/>
                <a:ea typeface="+mj-ea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" y="2819400"/>
            <a:ext cx="6400800" cy="533400"/>
          </a:xfrm>
          <a:noFill/>
          <a:ln w="9525" algn="ctr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 lang="en-US" sz="2000" b="0" i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Interstate-Regular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6875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-general.jp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80975" y="152400"/>
            <a:ext cx="87820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425" y="1285875"/>
            <a:ext cx="79279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white">
          <a:xfrm>
            <a:off x="228600" y="6477000"/>
            <a:ext cx="1289050" cy="255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hangingPunct="1"/>
            <a:fld id="{138059F8-DD71-438A-82F5-80F0030D894D}" type="slidenum">
              <a:rPr lang="en-US" sz="10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143000" y="6477000"/>
            <a:ext cx="15240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chemeClr val="bg1"/>
                </a:solidFill>
                <a:ea typeface="Calibri" pitchFamily="-111" charset="0"/>
              </a:defRPr>
            </a:lvl1pPr>
          </a:lstStyle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7" r:id="rId4"/>
    <p:sldLayoutId id="2147484438" r:id="rId5"/>
    <p:sldLayoutId id="2147484439" r:id="rId6"/>
    <p:sldLayoutId id="2147484441" r:id="rId7"/>
    <p:sldLayoutId id="2147484444" r:id="rId8"/>
  </p:sldLayoutIdLst>
  <p:transition>
    <p:strips dir="ru"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spc="-150">
          <a:solidFill>
            <a:srgbClr val="439539"/>
          </a:solidFill>
          <a:latin typeface="Arial"/>
          <a:ea typeface="ＭＳ Ｐゴシック" pitchFamily="-111" charset="-128"/>
          <a:cs typeface="Arial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439539"/>
        </a:buClr>
        <a:buFont typeface="Wingdings" pitchFamily="-111" charset="2"/>
        <a:buChar char="§"/>
        <a:defRPr sz="2200" b="1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7D6"/>
        </a:buClr>
        <a:buFont typeface="Lucida Grande" pitchFamily="-111" charset="0"/>
        <a:buChar char="–"/>
        <a:defRPr sz="20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-111" charset="2"/>
        <a:buChar char=""/>
        <a:defRPr sz="16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F7CAD"/>
        </a:buClr>
        <a:buFont typeface="Wingdings 3" pitchFamily="-111" charset="2"/>
        <a:buChar char="¬"/>
        <a:defRPr sz="16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4pPr>
      <a:lvl5pPr marL="2171700" indent="-342900" algn="l" rtl="0" eaLnBrk="0" fontAlgn="base" hangingPunct="0">
        <a:spcBef>
          <a:spcPct val="20000"/>
        </a:spcBef>
        <a:spcAft>
          <a:spcPct val="0"/>
        </a:spcAft>
        <a:buClr>
          <a:srgbClr val="6F7CAD"/>
        </a:buClr>
        <a:buFont typeface="Wingdings 3" pitchFamily="-111" charset="2"/>
        <a:buChar char="¬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6289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6pPr>
      <a:lvl7pPr marL="30861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7pPr>
      <a:lvl8pPr marL="35433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8pPr>
      <a:lvl9pPr marL="40005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-general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80975" y="152400"/>
            <a:ext cx="87820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425" y="1285875"/>
            <a:ext cx="79279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white">
          <a:xfrm>
            <a:off x="228600" y="6477000"/>
            <a:ext cx="1289050" cy="255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38059F8-DD71-438A-82F5-80F0030D894D}" type="slidenum">
              <a:rPr lang="en-US" sz="1000">
                <a:solidFill>
                  <a:prstClr val="white"/>
                </a:solidFill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143000" y="6477000"/>
            <a:ext cx="15240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chemeClr val="bg1"/>
                </a:solidFill>
                <a:ea typeface="Calibri" pitchFamily="-111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>
                <a:solidFill>
                  <a:prstClr val="white"/>
                </a:solidFill>
                <a:latin typeface="Arial"/>
              </a:rPr>
              <a:t>Confidential and Proprietary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838200"/>
            <a:ext cx="9144000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6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50" r:id="rId4"/>
    <p:sldLayoutId id="2147484451" r:id="rId5"/>
    <p:sldLayoutId id="2147484452" r:id="rId6"/>
  </p:sldLayoutIdLst>
  <p:transition>
    <p:strips dir="ru"/>
  </p:transition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spc="-150">
          <a:solidFill>
            <a:srgbClr val="439539"/>
          </a:solidFill>
          <a:latin typeface="Arial"/>
          <a:ea typeface="ＭＳ Ｐゴシック" pitchFamily="-111" charset="-128"/>
          <a:cs typeface="Arial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439539"/>
          </a:solidFill>
          <a:latin typeface="Arial" charset="0"/>
          <a:ea typeface="ＭＳ Ｐゴシック" pitchFamily="-111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39539"/>
        </a:buClr>
        <a:buFont typeface="Wingdings" pitchFamily="-111" charset="2"/>
        <a:buChar char="§"/>
        <a:defRPr sz="2200" b="1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7D6"/>
        </a:buClr>
        <a:buFont typeface="Lucida Grande" pitchFamily="-111" charset="0"/>
        <a:buChar char="–"/>
        <a:defRPr sz="20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-111" charset="2"/>
        <a:buChar char=""/>
        <a:defRPr sz="16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-111" charset="2"/>
        <a:buChar char="¬"/>
        <a:defRPr sz="1600">
          <a:solidFill>
            <a:schemeClr val="tx1"/>
          </a:solidFill>
          <a:latin typeface="Arial"/>
          <a:ea typeface="ＭＳ Ｐゴシック" pitchFamily="-111" charset="-128"/>
          <a:cs typeface="Arial"/>
        </a:defRPr>
      </a:lvl4pPr>
      <a:lvl5pPr marL="21717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-111" charset="2"/>
        <a:buChar char="¬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6289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6pPr>
      <a:lvl7pPr marL="30861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7pPr>
      <a:lvl8pPr marL="35433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8pPr>
      <a:lvl9pPr marL="4000500" indent="-342900" algn="l" rtl="0" eaLnBrk="1" fontAlgn="base" hangingPunct="1">
        <a:spcBef>
          <a:spcPct val="20000"/>
        </a:spcBef>
        <a:spcAft>
          <a:spcPct val="0"/>
        </a:spcAft>
        <a:buClr>
          <a:srgbClr val="6F7CAD"/>
        </a:buClr>
        <a:buFont typeface="Wingdings 3" pitchFamily="18" charset="2"/>
        <a:buChar char="¬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4510" y="3505200"/>
            <a:ext cx="8382000" cy="914400"/>
          </a:xfrm>
        </p:spPr>
        <p:txBody>
          <a:bodyPr/>
          <a:lstStyle/>
          <a:p>
            <a:r>
              <a:rPr lang="en-US" dirty="0"/>
              <a:t>SBC 1000 and 2000</a:t>
            </a:r>
            <a:br>
              <a:rPr lang="en-US" dirty="0"/>
            </a:br>
            <a:r>
              <a:rPr lang="en-US" dirty="0"/>
              <a:t>MTBF Data</a:t>
            </a:r>
            <a:br>
              <a:rPr lang="en-US" dirty="0"/>
            </a:br>
            <a:br>
              <a:rPr lang="en-US" dirty="0"/>
            </a:br>
            <a:r>
              <a:rPr lang="en-US" sz="2400" dirty="0">
                <a:solidFill>
                  <a:schemeClr val="bg1"/>
                </a:solidFill>
              </a:rPr>
              <a:t>Date : September, 2016</a:t>
            </a:r>
            <a:br>
              <a:rPr lang="en-US" sz="2400" dirty="0">
                <a:solidFill>
                  <a:schemeClr val="bg1"/>
                </a:solidFill>
              </a:rPr>
            </a:br>
            <a:endParaRPr sz="2400" dirty="0">
              <a:solidFill>
                <a:schemeClr val="bg1"/>
              </a:solidFill>
              <a:ea typeface="ＭＳ Ｐゴシック" pitchFamily="-111" charset="-128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white">
          <a:xfrm>
            <a:off x="152400" y="4572000"/>
            <a:ext cx="6400800" cy="533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39539"/>
              </a:buClr>
              <a:buFont typeface="Wingdings 2" pitchFamily="18" charset="2"/>
              <a:buNone/>
              <a:defRPr lang="en-US" sz="2000" b="0" i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Interstate-Regular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7D6"/>
              </a:buClr>
              <a:buFont typeface="Lucida Grande" pitchFamily="-111" charset="0"/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11" charset="-128"/>
                <a:cs typeface="Arial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-111" charset="2"/>
              <a:buChar char=""/>
              <a:defRPr sz="1600">
                <a:solidFill>
                  <a:schemeClr val="tx1"/>
                </a:solidFill>
                <a:latin typeface="Arial"/>
                <a:ea typeface="ＭＳ Ｐゴシック" pitchFamily="-111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-111" charset="2"/>
              <a:buChar char="¬"/>
              <a:defRPr sz="1600">
                <a:solidFill>
                  <a:schemeClr val="tx1"/>
                </a:solidFill>
                <a:latin typeface="Arial"/>
                <a:ea typeface="ＭＳ Ｐゴシック" pitchFamily="-111" charset="-128"/>
                <a:cs typeface="Arial"/>
              </a:defRPr>
            </a:lvl4pPr>
            <a:lvl5pPr marL="21717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-111" charset="2"/>
              <a:buChar char="¬"/>
              <a:defRPr sz="16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5pPr>
            <a:lvl6pPr marL="2628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18" charset="2"/>
              <a:buChar char="¬"/>
              <a:defRPr sz="1600">
                <a:solidFill>
                  <a:schemeClr val="tx1"/>
                </a:solidFill>
                <a:latin typeface="+mn-lt"/>
              </a:defRPr>
            </a:lvl6pPr>
            <a:lvl7pPr marL="3086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18" charset="2"/>
              <a:buChar char="¬"/>
              <a:defRPr sz="1600">
                <a:solidFill>
                  <a:schemeClr val="tx1"/>
                </a:solidFill>
                <a:latin typeface="+mn-lt"/>
              </a:defRPr>
            </a:lvl7pPr>
            <a:lvl8pPr marL="3543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18" charset="2"/>
              <a:buChar char="¬"/>
              <a:defRPr sz="1600">
                <a:solidFill>
                  <a:schemeClr val="tx1"/>
                </a:solidFill>
                <a:latin typeface="+mn-lt"/>
              </a:defRPr>
            </a:lvl8pPr>
            <a:lvl9pPr marL="40005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F7CAD"/>
              </a:buClr>
              <a:buFont typeface="Wingdings 3" pitchFamily="18" charset="2"/>
              <a:buChar char="¬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 2" pitchFamily="-111" charset="2"/>
              <a:buNone/>
            </a:pPr>
            <a:endParaRPr lang="en-US" dirty="0">
              <a:solidFill>
                <a:schemeClr val="bg1"/>
              </a:solidFill>
              <a:ea typeface="ＭＳ Ｐゴシック" pitchFamily="-111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5" y="6477000"/>
            <a:ext cx="2667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Confidential</a:t>
            </a:r>
            <a:r>
              <a:rPr lang="en-US" sz="800" dirty="0"/>
              <a:t> </a:t>
            </a:r>
            <a:r>
              <a:rPr lang="en-US" sz="800" dirty="0">
                <a:solidFill>
                  <a:schemeClr val="bg1"/>
                </a:solidFill>
              </a:rPr>
              <a:t>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142983402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SBC1000 MTBF Data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93985" y="1143000"/>
            <a:ext cx="872792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1852"/>
      </p:ext>
    </p:extLst>
  </p:cSld>
  <p:clrMapOvr>
    <a:masterClrMapping/>
  </p:clrMapOvr>
  <p:transition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SBC2000 MTBF Data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50914" y="1219200"/>
            <a:ext cx="8708894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35323"/>
      </p:ext>
    </p:extLst>
  </p:cSld>
  <p:clrMapOvr>
    <a:masterClrMapping/>
  </p:clrMapOvr>
  <p:transition>
    <p:strips dir="r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5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DVANWA~1\AppData\Local\Temp\articulate\presenter\imgtemp\x0F17gqY_files\slide0001_image001.jpg"/>
</p:tagLst>
</file>

<file path=ppt/theme/theme1.xml><?xml version="1.0" encoding="utf-8"?>
<a:theme xmlns:a="http://schemas.openxmlformats.org/drawingml/2006/main" name="Sonus Corporate Template July 2010 - WITHOUT CONFIDENTIALITY FOOTER">
  <a:themeElements>
    <a:clrScheme name="Ken Feb2010">
      <a:dk1>
        <a:sysClr val="windowText" lastClr="000000"/>
      </a:dk1>
      <a:lt1>
        <a:sysClr val="window" lastClr="FFFFFF"/>
      </a:lt1>
      <a:dk2>
        <a:srgbClr val="464653"/>
      </a:dk2>
      <a:lt2>
        <a:srgbClr val="52ADCA"/>
      </a:lt2>
      <a:accent1>
        <a:srgbClr val="546292"/>
      </a:accent1>
      <a:accent2>
        <a:srgbClr val="607BD2"/>
      </a:accent2>
      <a:accent3>
        <a:srgbClr val="4AA66C"/>
      </a:accent3>
      <a:accent4>
        <a:srgbClr val="144D29"/>
      </a:accent4>
      <a:accent5>
        <a:srgbClr val="F8981D"/>
      </a:accent5>
      <a:accent6>
        <a:srgbClr val="B01A48"/>
      </a:accent6>
      <a:hlink>
        <a:srgbClr val="0A0AFF"/>
      </a:hlink>
      <a:folHlink>
        <a:srgbClr val="6B568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607BD2"/>
        </a:accent1>
        <a:accent2>
          <a:srgbClr val="0EAAEF"/>
        </a:accent2>
        <a:accent3>
          <a:srgbClr val="FFFFFF"/>
        </a:accent3>
        <a:accent4>
          <a:srgbClr val="000000"/>
        </a:accent4>
        <a:accent5>
          <a:srgbClr val="B6BFE5"/>
        </a:accent5>
        <a:accent6>
          <a:srgbClr val="0C9AD9"/>
        </a:accent6>
        <a:hlink>
          <a:srgbClr val="FF8000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nus Corporate">
  <a:themeElements>
    <a:clrScheme name="Sonus Corporate Theme">
      <a:dk1>
        <a:sysClr val="windowText" lastClr="000000"/>
      </a:dk1>
      <a:lt1>
        <a:sysClr val="window" lastClr="FFFFFF"/>
      </a:lt1>
      <a:dk2>
        <a:srgbClr val="2F8927"/>
      </a:dk2>
      <a:lt2>
        <a:srgbClr val="FFFFFF"/>
      </a:lt2>
      <a:accent1>
        <a:srgbClr val="2F8927"/>
      </a:accent1>
      <a:accent2>
        <a:srgbClr val="767A7D"/>
      </a:accent2>
      <a:accent3>
        <a:srgbClr val="00A0E2"/>
      </a:accent3>
      <a:accent4>
        <a:srgbClr val="76B900"/>
      </a:accent4>
      <a:accent5>
        <a:srgbClr val="CA6649"/>
      </a:accent5>
      <a:accent6>
        <a:srgbClr val="FFFFFF"/>
      </a:accent6>
      <a:hlink>
        <a:srgbClr val="0A0AFF"/>
      </a:hlink>
      <a:folHlink>
        <a:srgbClr val="6B568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607BD2"/>
        </a:accent1>
        <a:accent2>
          <a:srgbClr val="0EAAEF"/>
        </a:accent2>
        <a:accent3>
          <a:srgbClr val="FFFFFF"/>
        </a:accent3>
        <a:accent4>
          <a:srgbClr val="000000"/>
        </a:accent4>
        <a:accent5>
          <a:srgbClr val="B6BFE5"/>
        </a:accent5>
        <a:accent6>
          <a:srgbClr val="0C9AD9"/>
        </a:accent6>
        <a:hlink>
          <a:srgbClr val="FF8000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f37e9b0-6164-454c-845b-9a662b8b5741">TAUXV3V6PT3Y-1597-525</_dlc_DocId>
    <_dlc_DocIdUrl xmlns="bf37e9b0-6164-454c-845b-9a662b8b5741">
      <Url>http://home/Departments/operations/CQO/_layouts/DocIdRedir.aspx?ID=TAUXV3V6PT3Y-1597-525</Url>
      <Description>TAUXV3V6PT3Y-1597-525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FF2AD9CD1FEF4C9085A486C68BC08C" ma:contentTypeVersion="1" ma:contentTypeDescription="Create a new document." ma:contentTypeScope="" ma:versionID="e2cf1faadc6736df48c7b791239db1e9">
  <xsd:schema xmlns:xsd="http://www.w3.org/2001/XMLSchema" xmlns:xs="http://www.w3.org/2001/XMLSchema" xmlns:p="http://schemas.microsoft.com/office/2006/metadata/properties" xmlns:ns3="bf37e9b0-6164-454c-845b-9a662b8b5741" targetNamespace="http://schemas.microsoft.com/office/2006/metadata/properties" ma:root="true" ma:fieldsID="7132623509c927cebd485b46c5d34d70" ns3:_="">
    <xsd:import namespace="bf37e9b0-6164-454c-845b-9a662b8b5741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7e9b0-6164-454c-845b-9a662b8b574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AABE5B-521F-406C-B4EA-618A1204046F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C93EEA7-99F0-47C7-AE67-A5D31BBC8829}">
  <ds:schemaRefs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bf37e9b0-6164-454c-845b-9a662b8b5741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DC0CA6B-19CD-41E5-B7DE-36BE088B1F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1B672AF-6746-4302-B35D-28BFA2E1C1A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8A4DFDCA-43FA-42E2-8662-31DDF68BE7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7e9b0-6164-454c-845b-9a662b8b57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Sonus Corporate Template July 2010 - WITHOUT CONFIDENTIALITY FOOTER</Template>
  <TotalTime>27379</TotalTime>
  <Words>13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4" baseType="lpstr">
      <vt:lpstr>ＭＳ Ｐゴシック</vt:lpstr>
      <vt:lpstr>Arial</vt:lpstr>
      <vt:lpstr>Calibri</vt:lpstr>
      <vt:lpstr>Interstate-Light</vt:lpstr>
      <vt:lpstr>Interstate-Regular</vt:lpstr>
      <vt:lpstr>Lucida Grande</vt:lpstr>
      <vt:lpstr>Wingdings</vt:lpstr>
      <vt:lpstr>Wingdings 2</vt:lpstr>
      <vt:lpstr>Wingdings 3</vt:lpstr>
      <vt:lpstr>Sonus Corporate Template July 2010 - WITHOUT CONFIDENTIALITY FOOTER</vt:lpstr>
      <vt:lpstr>Sonus Corporate</vt:lpstr>
      <vt:lpstr>SBC 1000 and 2000 MTBF Data  Date : September, 2016 </vt:lpstr>
      <vt:lpstr>SBC1000 MTBF Data</vt:lpstr>
      <vt:lpstr>SBC2000 MTBF Data</vt:lpstr>
    </vt:vector>
  </TitlesOfParts>
  <Company>Sonus Networks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 Releases</dc:title>
  <dc:creator>abistran</dc:creator>
  <cp:lastModifiedBy>Kabir, Umar</cp:lastModifiedBy>
  <cp:revision>951</cp:revision>
  <cp:lastPrinted>2014-04-03T11:19:45Z</cp:lastPrinted>
  <dcterms:created xsi:type="dcterms:W3CDTF">2012-03-19T21:47:52Z</dcterms:created>
  <dcterms:modified xsi:type="dcterms:W3CDTF">2016-11-02T17:21:32Z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0x010100DAFF2AD9CD1FEF4C9085A486C68BC08C</vt:lpwstr>
  </property>
  <property fmtid="{D5CDD505-2E9C-101B-9397-08002B2CF9AE}" pid="3" name="ContentType">
    <vt:lpwstr>Document</vt:lpwstr>
  </property>
  <property fmtid="{D5CDD505-2E9C-101B-9397-08002B2CF9AE}" pid="4" name="SPSDescription">
    <vt:lpwstr>Upated 2012 Rebranded powerpoint template</vt:lpwstr>
  </property>
  <property fmtid="{D5CDD505-2E9C-101B-9397-08002B2CF9AE}" pid="5" name="Owner">
    <vt:lpwstr>Alex Bistran</vt:lpwstr>
  </property>
  <property fmtid="{D5CDD505-2E9C-101B-9397-08002B2CF9AE}" pid="6" name="External Use?">
    <vt:lpwstr>true</vt:lpwstr>
  </property>
  <property fmtid="{D5CDD505-2E9C-101B-9397-08002B2CF9AE}" pid="7" name="Status">
    <vt:lpwstr>Final</vt:lpwstr>
  </property>
  <property fmtid="{D5CDD505-2E9C-101B-9397-08002B2CF9AE}" pid="8" name="_dlc_DocIdItemGuid">
    <vt:lpwstr>fe5f65e5-5b24-4d66-a6a4-70c14504ca05</vt:lpwstr>
  </property>
</Properties>
</file>